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
  </p:notesMasterIdLst>
  <p:sldIdLst>
    <p:sldId id="256" r:id="rId2"/>
    <p:sldId id="289" r:id="rId3"/>
    <p:sldId id="288" r:id="rId4"/>
    <p:sldId id="290" r:id="rId5"/>
    <p:sldId id="28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8CA"/>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202B0CA-FC54-4496-8BCA-5EF66A818D2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269" autoAdjust="0"/>
  </p:normalViewPr>
  <p:slideViewPr>
    <p:cSldViewPr snapToGrid="0">
      <p:cViewPr varScale="1">
        <p:scale>
          <a:sx n="57" d="100"/>
          <a:sy n="57" d="100"/>
        </p:scale>
        <p:origin x="960"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7D0B4-B17B-4A9A-9EC0-5225CC330AF0}" type="datetimeFigureOut">
              <a:rPr lang="de-DE" smtClean="0"/>
              <a:t>10.02.2022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59E36-F765-408A-8392-304CC17F77AA}" type="slidenum">
              <a:rPr lang="de-DE" smtClean="0"/>
              <a:t>‹Nr.›</a:t>
            </a:fld>
            <a:endParaRPr lang="de-DE" dirty="0"/>
          </a:p>
        </p:txBody>
      </p:sp>
    </p:spTree>
    <p:extLst>
      <p:ext uri="{BB962C8B-B14F-4D97-AF65-F5344CB8AC3E}">
        <p14:creationId xmlns:p14="http://schemas.microsoft.com/office/powerpoint/2010/main" val="409761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BE59E36-F765-408A-8392-304CC17F77AA}" type="slidenum">
              <a:rPr lang="de-DE" smtClean="0"/>
              <a:t>1</a:t>
            </a:fld>
            <a:endParaRPr lang="de-DE" dirty="0"/>
          </a:p>
        </p:txBody>
      </p:sp>
    </p:spTree>
    <p:extLst>
      <p:ext uri="{BB962C8B-B14F-4D97-AF65-F5344CB8AC3E}">
        <p14:creationId xmlns:p14="http://schemas.microsoft.com/office/powerpoint/2010/main" val="154163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5D6BE08-EA10-4D54-BD21-A534D25DF955}"/>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6" y="1"/>
            <a:ext cx="12204000" cy="3702756"/>
          </a:xfrm>
          <a:prstGeom prst="rect">
            <a:avLst/>
          </a:prstGeom>
        </p:spPr>
      </p:pic>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486754" y="3702757"/>
            <a:ext cx="11213872" cy="1371184"/>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0F887631-AC84-4855-86F3-6F39FDCFB30A}"/>
              </a:ext>
            </a:extLst>
          </p:cNvPr>
          <p:cNvSpPr>
            <a:spLocks noGrp="1"/>
          </p:cNvSpPr>
          <p:nvPr>
            <p:ph type="sldNum" sz="quarter" idx="4"/>
          </p:nvPr>
        </p:nvSpPr>
        <p:spPr>
          <a:xfrm>
            <a:off x="8296101" y="6441032"/>
            <a:ext cx="3404525" cy="399918"/>
          </a:xfrm>
          <a:prstGeom prst="rect">
            <a:avLst/>
          </a:prstGeom>
        </p:spPr>
        <p:txBody>
          <a:bodyPr vert="horz" lIns="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6" name="Date Placeholder 4">
            <a:extLst>
              <a:ext uri="{FF2B5EF4-FFF2-40B4-BE49-F238E27FC236}">
                <a16:creationId xmlns:a16="http://schemas.microsoft.com/office/drawing/2014/main" id="{5F049B45-313A-4F66-842C-B1029A4948B3}"/>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7" name="Footer Placeholder 7">
            <a:extLst>
              <a:ext uri="{FF2B5EF4-FFF2-40B4-BE49-F238E27FC236}">
                <a16:creationId xmlns:a16="http://schemas.microsoft.com/office/drawing/2014/main" id="{31DE34C8-BF35-490C-8BE8-F282BB07B86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43702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67680C4E-AB5D-4805-935D-2330ACA5C3EA}"/>
              </a:ext>
            </a:extLst>
          </p:cNvPr>
          <p:cNvPicPr/>
          <p:nvPr userDrawn="1"/>
        </p:nvPicPr>
        <p:blipFill rotWithShape="1">
          <a:blip r:embed="rId2">
            <a:extLst>
              <a:ext uri="{28A0092B-C50C-407E-A947-70E740481C1C}">
                <a14:useLocalDpi xmlns:a14="http://schemas.microsoft.com/office/drawing/2010/main" val="0"/>
              </a:ext>
            </a:extLst>
          </a:blip>
          <a:srcRect t="14022" b="62581"/>
          <a:stretch/>
        </p:blipFill>
        <p:spPr>
          <a:xfrm>
            <a:off x="3177" y="-18000"/>
            <a:ext cx="12188824" cy="4953000"/>
          </a:xfrm>
          <a:prstGeom prst="rect">
            <a:avLst/>
          </a:prstGeom>
        </p:spPr>
      </p:pic>
      <p:sp>
        <p:nvSpPr>
          <p:cNvPr id="13" name="Rectangle 7">
            <a:extLst>
              <a:ext uri="{FF2B5EF4-FFF2-40B4-BE49-F238E27FC236}">
                <a16:creationId xmlns:a16="http://schemas.microsoft.com/office/drawing/2014/main" id="{25E86DC8-58D2-441E-B395-67DC5099079B}"/>
              </a:ext>
            </a:extLst>
          </p:cNvPr>
          <p:cNvSpPr/>
          <p:nvPr userDrawn="1"/>
        </p:nvSpPr>
        <p:spPr>
          <a:xfrm>
            <a:off x="0" y="4854389"/>
            <a:ext cx="12188825" cy="20036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Title 1">
            <a:extLst>
              <a:ext uri="{FF2B5EF4-FFF2-40B4-BE49-F238E27FC236}">
                <a16:creationId xmlns:a16="http://schemas.microsoft.com/office/drawing/2014/main" id="{A08AED65-DBF0-41BA-8EDB-19C69EB9ABAB}"/>
              </a:ext>
            </a:extLst>
          </p:cNvPr>
          <p:cNvSpPr>
            <a:spLocks noGrp="1"/>
          </p:cNvSpPr>
          <p:nvPr>
            <p:ph type="title" hasCustomPrompt="1"/>
          </p:nvPr>
        </p:nvSpPr>
        <p:spPr>
          <a:xfrm>
            <a:off x="486754" y="4853033"/>
            <a:ext cx="10724171" cy="1044847"/>
          </a:xfrm>
        </p:spPr>
        <p:txBody>
          <a:bodyPr lIns="91440" tIns="0" rIns="91440" bIns="0" anchor="b">
            <a:noAutofit/>
          </a:bodyPr>
          <a:lstStyle>
            <a:lvl1pPr>
              <a:defRPr sz="3600" b="0">
                <a:solidFill>
                  <a:schemeClr val="bg1"/>
                </a:solidFill>
              </a:defRPr>
            </a:lvl1pPr>
          </a:lstStyle>
          <a:p>
            <a:r>
              <a:rPr lang="de-DE" dirty="0"/>
              <a:t>Mastertitelformat</a:t>
            </a:r>
            <a:br>
              <a:rPr lang="de-DE" dirty="0"/>
            </a:br>
            <a:r>
              <a:rPr lang="de-DE" dirty="0"/>
              <a:t>bearbeiten</a:t>
            </a:r>
            <a:endParaRPr lang="en-US" dirty="0"/>
          </a:p>
        </p:txBody>
      </p:sp>
      <p:sp>
        <p:nvSpPr>
          <p:cNvPr id="16" name="Text Placeholder 3">
            <a:extLst>
              <a:ext uri="{FF2B5EF4-FFF2-40B4-BE49-F238E27FC236}">
                <a16:creationId xmlns:a16="http://schemas.microsoft.com/office/drawing/2014/main" id="{D54AC0B5-F068-4AA4-AA7C-7D346544A94F}"/>
              </a:ext>
            </a:extLst>
          </p:cNvPr>
          <p:cNvSpPr>
            <a:spLocks noGrp="1"/>
          </p:cNvSpPr>
          <p:nvPr>
            <p:ph type="body" sz="half" idx="2"/>
          </p:nvPr>
        </p:nvSpPr>
        <p:spPr>
          <a:xfrm>
            <a:off x="486777" y="5907024"/>
            <a:ext cx="10723767" cy="594360"/>
          </a:xfrm>
        </p:spPr>
        <p:txBody>
          <a:bodyPr lIns="91440" tIns="0" rIns="91440" bIns="0">
            <a:normAutofit/>
          </a:bodyPr>
          <a:lstStyle>
            <a:lvl1pPr marL="0" indent="0">
              <a:spcBef>
                <a:spcPts val="0"/>
              </a:spcBef>
              <a:spcAft>
                <a:spcPts val="600"/>
              </a:spcAft>
              <a:buNone/>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pic>
        <p:nvPicPr>
          <p:cNvPr id="18" name="Grafik 17">
            <a:extLst>
              <a:ext uri="{FF2B5EF4-FFF2-40B4-BE49-F238E27FC236}">
                <a16:creationId xmlns:a16="http://schemas.microsoft.com/office/drawing/2014/main" id="{A62DDD68-A2BA-4864-BF3B-D98ABF79BD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29785" y="5219055"/>
            <a:ext cx="1769900" cy="930043"/>
          </a:xfrm>
          <a:prstGeom prst="rect">
            <a:avLst/>
          </a:prstGeom>
        </p:spPr>
      </p:pic>
      <p:sp>
        <p:nvSpPr>
          <p:cNvPr id="20" name="Rectangle 8">
            <a:extLst>
              <a:ext uri="{FF2B5EF4-FFF2-40B4-BE49-F238E27FC236}">
                <a16:creationId xmlns:a16="http://schemas.microsoft.com/office/drawing/2014/main" id="{7AD982B9-93B2-4305-9B47-65AD1DA01603}"/>
              </a:ext>
            </a:extLst>
          </p:cNvPr>
          <p:cNvSpPr/>
          <p:nvPr userDrawn="1"/>
        </p:nvSpPr>
        <p:spPr>
          <a:xfrm>
            <a:off x="15" y="4790381"/>
            <a:ext cx="12188825"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sp>
        <p:nvSpPr>
          <p:cNvPr id="10" name="Slide Number Placeholder 5">
            <a:extLst>
              <a:ext uri="{FF2B5EF4-FFF2-40B4-BE49-F238E27FC236}">
                <a16:creationId xmlns:a16="http://schemas.microsoft.com/office/drawing/2014/main" id="{50632673-BA1B-401C-AAA4-63B17EE4F661}"/>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1" name="Date Placeholder 4">
            <a:extLst>
              <a:ext uri="{FF2B5EF4-FFF2-40B4-BE49-F238E27FC236}">
                <a16:creationId xmlns:a16="http://schemas.microsoft.com/office/drawing/2014/main" id="{2705DC70-57AF-4DD4-874D-D534F9E99AF1}"/>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2" name="Footer Placeholder 7">
            <a:extLst>
              <a:ext uri="{FF2B5EF4-FFF2-40B4-BE49-F238E27FC236}">
                <a16:creationId xmlns:a16="http://schemas.microsoft.com/office/drawing/2014/main" id="{64BD4C6C-633B-4A4C-966B-51289DD999F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7625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38E6CA-B8FE-4212-9311-A8155BAE02C3}"/>
              </a:ext>
            </a:extLst>
          </p:cNvPr>
          <p:cNvSpPr/>
          <p:nvPr userDrawn="1"/>
        </p:nvSpPr>
        <p:spPr>
          <a:xfrm>
            <a:off x="-10887" y="0"/>
            <a:ext cx="12199727" cy="382038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tangle 7"/>
          <p:cNvSpPr/>
          <p:nvPr/>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489525" y="5121141"/>
            <a:ext cx="11213872" cy="1143000"/>
          </a:xfrm>
        </p:spPr>
        <p:txBody>
          <a:bodyPr lIns="144000" tIns="108000" rIns="91440">
            <a:normAutofit/>
          </a:bodyPr>
          <a:lstStyle>
            <a:lvl1pPr marL="0" indent="0" algn="ctr">
              <a:buNone/>
              <a:defRPr sz="2400" cap="none" spc="200" baseline="0">
                <a:solidFill>
                  <a:schemeClr val="tx2"/>
                </a:solidFill>
                <a:latin typeface="Open San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noProof="0"/>
              <a:t>Master-Untertitelformat bearbeiten</a:t>
            </a:r>
            <a:endParaRPr lang="en-GB" noProof="0"/>
          </a:p>
        </p:txBody>
      </p:sp>
      <p:pic>
        <p:nvPicPr>
          <p:cNvPr id="13" name="Grafik 12">
            <a:extLst>
              <a:ext uri="{FF2B5EF4-FFF2-40B4-BE49-F238E27FC236}">
                <a16:creationId xmlns:a16="http://schemas.microsoft.com/office/drawing/2014/main" id="{09FC09E5-ED2F-4D18-94AF-5C809A183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965" y="244068"/>
            <a:ext cx="4421661" cy="2323484"/>
          </a:xfrm>
          <a:prstGeom prst="rect">
            <a:avLst/>
          </a:prstGeom>
        </p:spPr>
      </p:pic>
      <p:cxnSp>
        <p:nvCxnSpPr>
          <p:cNvPr id="14" name="Straight Connector 9">
            <a:extLst>
              <a:ext uri="{FF2B5EF4-FFF2-40B4-BE49-F238E27FC236}">
                <a16:creationId xmlns:a16="http://schemas.microsoft.com/office/drawing/2014/main" id="{1D52C2DE-815A-4BF7-8482-4E4827656621}"/>
              </a:ext>
            </a:extLst>
          </p:cNvPr>
          <p:cNvCxnSpPr/>
          <p:nvPr userDrawn="1"/>
        </p:nvCxnSpPr>
        <p:spPr>
          <a:xfrm>
            <a:off x="-10887" y="5116089"/>
            <a:ext cx="12204000" cy="0"/>
          </a:xfrm>
          <a:prstGeom prst="line">
            <a:avLst/>
          </a:prstGeom>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F471598D-AA51-4241-BA01-E6020DA94436}"/>
              </a:ext>
            </a:extLst>
          </p:cNvPr>
          <p:cNvSpPr>
            <a:spLocks noGrp="1"/>
          </p:cNvSpPr>
          <p:nvPr>
            <p:ph type="ctrTitle" hasCustomPrompt="1"/>
          </p:nvPr>
        </p:nvSpPr>
        <p:spPr>
          <a:xfrm>
            <a:off x="486754" y="3429000"/>
            <a:ext cx="11213872" cy="1644941"/>
          </a:xfrm>
        </p:spPr>
        <p:txBody>
          <a:bodyPr bIns="0" anchor="b">
            <a:noAutofit/>
          </a:bodyPr>
          <a:lstStyle>
            <a:lvl1pPr algn="ctr">
              <a:lnSpc>
                <a:spcPct val="85000"/>
              </a:lnSpc>
              <a:defRPr sz="4800" spc="-50" baseline="0">
                <a:solidFill>
                  <a:schemeClr val="tx1"/>
                </a:solidFill>
                <a:latin typeface="Open Sans"/>
              </a:defRPr>
            </a:lvl1pPr>
          </a:lstStyle>
          <a:p>
            <a:r>
              <a:rPr lang="en-GB" noProof="0"/>
              <a:t>Mastertitelformat</a:t>
            </a:r>
            <a:br>
              <a:rPr lang="en-GB" noProof="0"/>
            </a:br>
            <a:r>
              <a:rPr lang="en-GB" noProof="0"/>
              <a:t>bearbeiten</a:t>
            </a:r>
          </a:p>
        </p:txBody>
      </p:sp>
      <p:sp>
        <p:nvSpPr>
          <p:cNvPr id="16" name="Slide Number Placeholder 5">
            <a:extLst>
              <a:ext uri="{FF2B5EF4-FFF2-40B4-BE49-F238E27FC236}">
                <a16:creationId xmlns:a16="http://schemas.microsoft.com/office/drawing/2014/main" id="{639F6904-5B43-4519-9D89-6C68F01AB4C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a:t>
            </a:r>
          </a:p>
        </p:txBody>
      </p:sp>
      <p:sp>
        <p:nvSpPr>
          <p:cNvPr id="17" name="Date Placeholder 4">
            <a:extLst>
              <a:ext uri="{FF2B5EF4-FFF2-40B4-BE49-F238E27FC236}">
                <a16:creationId xmlns:a16="http://schemas.microsoft.com/office/drawing/2014/main" id="{A0A970FD-8E2F-4225-9924-618D67DC83D8}"/>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8" name="Footer Placeholder 7">
            <a:extLst>
              <a:ext uri="{FF2B5EF4-FFF2-40B4-BE49-F238E27FC236}">
                <a16:creationId xmlns:a16="http://schemas.microsoft.com/office/drawing/2014/main" id="{4606B116-D2C6-4BAF-9CEA-870E73A795CB}"/>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Tree>
    <p:extLst>
      <p:ext uri="{BB962C8B-B14F-4D97-AF65-F5344CB8AC3E}">
        <p14:creationId xmlns:p14="http://schemas.microsoft.com/office/powerpoint/2010/main" val="38755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noProof="0"/>
              <a:t>Mastertitelformat bearbeiten</a:t>
            </a:r>
            <a:endParaRPr lang="en-GB" noProof="0"/>
          </a:p>
        </p:txBody>
      </p:sp>
      <p:sp>
        <p:nvSpPr>
          <p:cNvPr id="11" name="Date Placeholder 4">
            <a:extLst>
              <a:ext uri="{FF2B5EF4-FFF2-40B4-BE49-F238E27FC236}">
                <a16:creationId xmlns:a16="http://schemas.microsoft.com/office/drawing/2014/main" id="{72C0FE63-4339-4573-8927-A6BE2CB3A1D4}"/>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2" name="Footer Placeholder 7">
            <a:extLst>
              <a:ext uri="{FF2B5EF4-FFF2-40B4-BE49-F238E27FC236}">
                <a16:creationId xmlns:a16="http://schemas.microsoft.com/office/drawing/2014/main" id="{999E9E5C-8191-4716-A183-158CEC209EFF}"/>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3" name="Content Placeholder 2">
            <a:extLst>
              <a:ext uri="{FF2B5EF4-FFF2-40B4-BE49-F238E27FC236}">
                <a16:creationId xmlns:a16="http://schemas.microsoft.com/office/drawing/2014/main" id="{91726984-0C5C-4808-8072-F5FB8FC5E9A3}"/>
              </a:ext>
            </a:extLst>
          </p:cNvPr>
          <p:cNvSpPr>
            <a:spLocks noGrp="1"/>
          </p:cNvSpPr>
          <p:nvPr>
            <p:ph sz="half" idx="10"/>
          </p:nvPr>
        </p:nvSpPr>
        <p:spPr>
          <a:xfrm>
            <a:off x="486754" y="1271847"/>
            <a:ext cx="11213872" cy="4854632"/>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5">
            <a:extLst>
              <a:ext uri="{FF2B5EF4-FFF2-40B4-BE49-F238E27FC236}">
                <a16:creationId xmlns:a16="http://schemas.microsoft.com/office/drawing/2014/main" id="{9FF5FB09-D1ED-44BB-9522-6C3DBE78A41B}"/>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55072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754" y="1271846"/>
            <a:ext cx="5363559"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20195" y="1271846"/>
            <a:ext cx="5280432" cy="4854631"/>
          </a:xfrm>
        </p:spPr>
        <p:txBody>
          <a:bodyPr/>
          <a:lstStyle>
            <a:lvl1pPr>
              <a:defRPr>
                <a:solidFill>
                  <a:schemeClr val="tx2"/>
                </a:solidFill>
              </a:defRPr>
            </a:lvl1pPr>
            <a:lvl2pPr marL="384048" indent="-182880">
              <a:buFont typeface="Arial" panose="020B0604020202020204" pitchFamily="34" charset="0"/>
              <a:buChar char="•"/>
              <a:defRPr>
                <a:solidFill>
                  <a:schemeClr val="tx2"/>
                </a:solidFill>
              </a:defRPr>
            </a:lvl2pPr>
            <a:lvl3pPr marL="566928" indent="-182880">
              <a:buFont typeface="Arial" panose="020B0604020202020204" pitchFamily="34" charset="0"/>
              <a:buChar char="•"/>
              <a:defRPr>
                <a:solidFill>
                  <a:schemeClr val="tx2"/>
                </a:solidFill>
              </a:defRPr>
            </a:lvl3pPr>
            <a:lvl4pPr marL="749808" indent="-182880">
              <a:buFont typeface="Arial" panose="020B0604020202020204" pitchFamily="34" charset="0"/>
              <a:buChar char="•"/>
              <a:defRPr>
                <a:solidFill>
                  <a:schemeClr val="tx2"/>
                </a:solidFill>
              </a:defRPr>
            </a:lvl4pPr>
            <a:lvl5pPr marL="932688" indent="-182880">
              <a:buFont typeface="Arial" panose="020B0604020202020204" pitchFamily="34" charset="0"/>
              <a:buChar cha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le Placeholder 1">
            <a:extLst>
              <a:ext uri="{FF2B5EF4-FFF2-40B4-BE49-F238E27FC236}">
                <a16:creationId xmlns:a16="http://schemas.microsoft.com/office/drawing/2014/main" id="{C10C116F-1AC1-4ABF-92C5-4A7DBE3CEE91}"/>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4" name="Date Placeholder 4">
            <a:extLst>
              <a:ext uri="{FF2B5EF4-FFF2-40B4-BE49-F238E27FC236}">
                <a16:creationId xmlns:a16="http://schemas.microsoft.com/office/drawing/2014/main" id="{AD97EBD5-12A1-48A6-A114-13B207E04ECE}"/>
              </a:ext>
            </a:extLst>
          </p:cNvPr>
          <p:cNvSpPr>
            <a:spLocks noGrp="1"/>
          </p:cNvSpPr>
          <p:nvPr>
            <p:ph type="dt" sz="half" idx="10"/>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5" name="Footer Placeholder 7">
            <a:extLst>
              <a:ext uri="{FF2B5EF4-FFF2-40B4-BE49-F238E27FC236}">
                <a16:creationId xmlns:a16="http://schemas.microsoft.com/office/drawing/2014/main" id="{69908641-E157-424C-A5DF-D2E4F3EA0F5A}"/>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9" name="Slide Number Placeholder 5">
            <a:extLst>
              <a:ext uri="{FF2B5EF4-FFF2-40B4-BE49-F238E27FC236}">
                <a16:creationId xmlns:a16="http://schemas.microsoft.com/office/drawing/2014/main" id="{F78E69E9-7C71-4ABE-89E8-255047960B1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167816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3571" y="1255158"/>
            <a:ext cx="5272119"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73571" y="1902862"/>
            <a:ext cx="5272119"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5572" y="1254451"/>
            <a:ext cx="5285054" cy="655142"/>
          </a:xfrm>
          <a:solidFill>
            <a:schemeClr val="bg1"/>
          </a:solidFill>
          <a:ln>
            <a:solidFill>
              <a:schemeClr val="bg1"/>
            </a:solidFill>
          </a:ln>
        </p:spPr>
        <p:txBody>
          <a:bodyPr lIns="91440" rIns="91440" anchor="ctr">
            <a:normAutofit/>
          </a:bodyPr>
          <a:lstStyle>
            <a:lvl1pPr marL="0" indent="0">
              <a:lnSpc>
                <a:spcPct val="100000"/>
              </a:lnSpc>
              <a:spcBef>
                <a:spcPts val="0"/>
              </a:spcBef>
              <a:spcAft>
                <a:spcPts val="0"/>
              </a:spcAft>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5572" y="1902155"/>
            <a:ext cx="5285054" cy="4224324"/>
          </a:xfrm>
          <a:noFill/>
          <a:ln>
            <a:solidFill>
              <a:schemeClr val="bg1"/>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2F30DD1C-ED51-4015-942E-0631E6FAEEE2}"/>
              </a:ext>
            </a:extLst>
          </p:cNvPr>
          <p:cNvSpPr>
            <a:spLocks noGrp="1"/>
          </p:cNvSpPr>
          <p:nvPr>
            <p:ph type="title"/>
          </p:nvPr>
        </p:nvSpPr>
        <p:spPr>
          <a:xfrm>
            <a:off x="486754" y="33090"/>
            <a:ext cx="9741464" cy="930043"/>
          </a:xfrm>
          <a:prstGeom prst="rect">
            <a:avLst/>
          </a:prstGeom>
        </p:spPr>
        <p:txBody>
          <a:bodyPr vert="horz" lIns="91440" tIns="45720" rIns="91440" bIns="0" rtlCol="0" anchor="b">
            <a:noAutofit/>
          </a:bodyPr>
          <a:lstStyle/>
          <a:p>
            <a:r>
              <a:rPr lang="de-DE" noProof="0"/>
              <a:t>Mastertitelformat bearbeiten</a:t>
            </a:r>
            <a:endParaRPr lang="en-GB" noProof="0" dirty="0"/>
          </a:p>
        </p:txBody>
      </p:sp>
      <p:sp>
        <p:nvSpPr>
          <p:cNvPr id="16" name="Date Placeholder 4">
            <a:extLst>
              <a:ext uri="{FF2B5EF4-FFF2-40B4-BE49-F238E27FC236}">
                <a16:creationId xmlns:a16="http://schemas.microsoft.com/office/drawing/2014/main" id="{2F9E9B87-6DEC-4FFF-BDB6-5DC145E25F7A}"/>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7" name="Footer Placeholder 7">
            <a:extLst>
              <a:ext uri="{FF2B5EF4-FFF2-40B4-BE49-F238E27FC236}">
                <a16:creationId xmlns:a16="http://schemas.microsoft.com/office/drawing/2014/main" id="{D606F2C7-B5E6-4EF3-A0DA-79DEAE91CC16}"/>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9542062D-17A4-4267-814A-CA32001F6AA0}"/>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37039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9881" y="1271139"/>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9881" y="1918844"/>
            <a:ext cx="5280432" cy="4206928"/>
          </a:xfrm>
          <a:ln>
            <a:solidFill>
              <a:srgbClr val="1488CA"/>
            </a:solidFill>
          </a:ln>
        </p:spPr>
        <p:txBody>
          <a:bodyPr lIns="72000"/>
          <a:lstStyle>
            <a:lvl2pPr marL="384048" indent="-182880">
              <a:buFont typeface="Arial" panose="020B0604020202020204" pitchFamily="34" charset="0"/>
              <a:buChar char="•"/>
              <a:defRPr/>
            </a:lvl2pPr>
            <a:lvl3pPr marL="566928" indent="-182880">
              <a:buFont typeface="Arial" panose="020B0604020202020204" pitchFamily="34" charset="0"/>
              <a:buChar char="•"/>
              <a:defRPr/>
            </a:lvl3pPr>
            <a:lvl4pPr marL="749808" indent="-182880">
              <a:buFont typeface="Arial" panose="020B0604020202020204" pitchFamily="34" charset="0"/>
              <a:buChar char="•"/>
              <a:defRPr/>
            </a:lvl4pPr>
            <a:lvl5pPr marL="932688" indent="-18288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20194" y="1271846"/>
            <a:ext cx="5280432" cy="652445"/>
          </a:xfrm>
          <a:solidFill>
            <a:srgbClr val="1488CA"/>
          </a:solidFill>
          <a:ln>
            <a:solidFill>
              <a:schemeClr val="accent5"/>
            </a:solidFill>
          </a:ln>
        </p:spPr>
        <p:txBody>
          <a:bodyPr lIns="91440" rIns="91440" anchor="ctr">
            <a:normAutofit/>
          </a:bodyPr>
          <a:lstStyle>
            <a:lvl1pPr marL="0" indent="0">
              <a:lnSpc>
                <a:spcPct val="100000"/>
              </a:lnSpc>
              <a:spcBef>
                <a:spcPts val="0"/>
              </a:spcBef>
              <a:spcAft>
                <a:spcPts val="0"/>
              </a:spcAft>
              <a:buNone/>
              <a:defRPr sz="2000" b="0" cap="all"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20194" y="1919551"/>
            <a:ext cx="5280432" cy="4206928"/>
          </a:xfrm>
          <a:ln>
            <a:solidFill>
              <a:srgbClr val="1488CA"/>
            </a:solidFill>
          </a:ln>
        </p:spPr>
        <p:txBody>
          <a:bodyPr lIns="72000"/>
          <a:lstStyle>
            <a:lvl2pPr marL="486918" indent="-285750">
              <a:buFont typeface="Arial" panose="020B0604020202020204" pitchFamily="34" charset="0"/>
              <a:buChar char="•"/>
              <a:defRPr/>
            </a:lvl2pPr>
            <a:lvl3pPr marL="669798" indent="-285750">
              <a:buFont typeface="Arial" panose="020B0604020202020204" pitchFamily="34" charset="0"/>
              <a:buChar char="•"/>
              <a:defRPr/>
            </a:lvl3pPr>
            <a:lvl4pPr marL="852678" indent="-285750">
              <a:buFont typeface="Arial" panose="020B0604020202020204" pitchFamily="34" charset="0"/>
              <a:buChar char="•"/>
              <a:defRPr/>
            </a:lvl4pPr>
            <a:lvl5pPr marL="1035558" indent="-2857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a:extLst>
              <a:ext uri="{FF2B5EF4-FFF2-40B4-BE49-F238E27FC236}">
                <a16:creationId xmlns:a16="http://schemas.microsoft.com/office/drawing/2014/main" id="{B8908FAB-AE7D-4CE1-99F6-373DCD747F86}"/>
              </a:ext>
            </a:extLst>
          </p:cNvPr>
          <p:cNvSpPr txBox="1">
            <a:spLocks/>
          </p:cNvSpPr>
          <p:nvPr userDrawn="1"/>
        </p:nvSpPr>
        <p:spPr>
          <a:xfrm>
            <a:off x="486754" y="33090"/>
            <a:ext cx="9741464" cy="930043"/>
          </a:xfrm>
          <a:prstGeom prst="rect">
            <a:avLst/>
          </a:prstGeom>
        </p:spPr>
        <p:txBody>
          <a:bodyPr vert="horz" lIns="91440" tIns="45720" rIns="91440" bIns="0" rtlCol="0" anchor="b">
            <a:noAutofit/>
          </a:bodyPr>
          <a:lst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a:lstStyle>
          <a:p>
            <a:r>
              <a:rPr lang="en-GB"/>
              <a:t>Mastertitelformat </a:t>
            </a:r>
            <a:br>
              <a:rPr lang="en-GB"/>
            </a:br>
            <a:r>
              <a:rPr lang="en-GB"/>
              <a:t>bearbeiten</a:t>
            </a:r>
          </a:p>
        </p:txBody>
      </p:sp>
      <p:sp>
        <p:nvSpPr>
          <p:cNvPr id="16" name="Date Placeholder 4">
            <a:extLst>
              <a:ext uri="{FF2B5EF4-FFF2-40B4-BE49-F238E27FC236}">
                <a16:creationId xmlns:a16="http://schemas.microsoft.com/office/drawing/2014/main" id="{E13F79B0-E598-4D8E-831A-7AC1D10FBC21}"/>
              </a:ext>
            </a:extLst>
          </p:cNvPr>
          <p:cNvSpPr>
            <a:spLocks noGrp="1"/>
          </p:cNvSpPr>
          <p:nvPr>
            <p:ph type="dt" sz="half" idx="11"/>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7" name="Footer Placeholder 7">
            <a:extLst>
              <a:ext uri="{FF2B5EF4-FFF2-40B4-BE49-F238E27FC236}">
                <a16:creationId xmlns:a16="http://schemas.microsoft.com/office/drawing/2014/main" id="{41E3247E-D987-489B-B7C3-BF48D0EA90C1}"/>
              </a:ext>
            </a:extLst>
          </p:cNvPr>
          <p:cNvSpPr>
            <a:spLocks noGrp="1"/>
          </p:cNvSpPr>
          <p:nvPr>
            <p:ph type="ftr" sz="quarter" idx="12"/>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11" name="Slide Number Placeholder 5">
            <a:extLst>
              <a:ext uri="{FF2B5EF4-FFF2-40B4-BE49-F238E27FC236}">
                <a16:creationId xmlns:a16="http://schemas.microsoft.com/office/drawing/2014/main" id="{02B2E87B-66CE-4246-BA4A-C6144B3E0D84}"/>
              </a:ext>
            </a:extLst>
          </p:cNvPr>
          <p:cNvSpPr>
            <a:spLocks noGrp="1"/>
          </p:cNvSpPr>
          <p:nvPr>
            <p:ph type="sldNum" sz="quarter" idx="13"/>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20227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3C8AEE11-924B-4E3F-A823-1248FFF016F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2" name="Footer Placeholder 7">
            <a:extLst>
              <a:ext uri="{FF2B5EF4-FFF2-40B4-BE49-F238E27FC236}">
                <a16:creationId xmlns:a16="http://schemas.microsoft.com/office/drawing/2014/main" id="{5852A034-7D1C-4C50-A22C-41811D28F07E}"/>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6" name="Slide Number Placeholder 5">
            <a:extLst>
              <a:ext uri="{FF2B5EF4-FFF2-40B4-BE49-F238E27FC236}">
                <a16:creationId xmlns:a16="http://schemas.microsoft.com/office/drawing/2014/main" id="{4E26927A-BA41-4FC0-8F9A-A0033B234468}"/>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8" name="Title 1">
            <a:extLst>
              <a:ext uri="{FF2B5EF4-FFF2-40B4-BE49-F238E27FC236}">
                <a16:creationId xmlns:a16="http://schemas.microsoft.com/office/drawing/2014/main" id="{229E7A98-02E6-433B-9D3D-48A6861C4E86}"/>
              </a:ext>
            </a:extLst>
          </p:cNvPr>
          <p:cNvSpPr>
            <a:spLocks noGrp="1"/>
          </p:cNvSpPr>
          <p:nvPr>
            <p:ph type="title"/>
          </p:nvPr>
        </p:nvSpPr>
        <p:spPr>
          <a:xfrm>
            <a:off x="486754" y="33090"/>
            <a:ext cx="9424890" cy="930043"/>
          </a:xfrm>
        </p:spPr>
        <p:txBody>
          <a:bodyPr/>
          <a:lstStyle>
            <a:lvl1pPr>
              <a:defRPr>
                <a:solidFill>
                  <a:schemeClr val="tx1"/>
                </a:solidFill>
              </a:defRPr>
            </a:lvl1pPr>
          </a:lstStyle>
          <a:p>
            <a:r>
              <a:rPr lang="de-DE" noProof="0"/>
              <a:t>Mastertitelformat bearbeiten</a:t>
            </a:r>
            <a:endParaRPr lang="en-GB" noProof="0"/>
          </a:p>
        </p:txBody>
      </p:sp>
    </p:spTree>
    <p:extLst>
      <p:ext uri="{BB962C8B-B14F-4D97-AF65-F5344CB8AC3E}">
        <p14:creationId xmlns:p14="http://schemas.microsoft.com/office/powerpoint/2010/main" val="425459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C3AE8D6A-EDBC-471A-83A5-1EB06BAC4ABF}"/>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fik 10">
            <a:extLst>
              <a:ext uri="{FF2B5EF4-FFF2-40B4-BE49-F238E27FC236}">
                <a16:creationId xmlns:a16="http://schemas.microsoft.com/office/drawing/2014/main" id="{1D61A163-92D8-4C59-A45C-2B1F6995C9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5" name="Date Placeholder 4">
            <a:extLst>
              <a:ext uri="{FF2B5EF4-FFF2-40B4-BE49-F238E27FC236}">
                <a16:creationId xmlns:a16="http://schemas.microsoft.com/office/drawing/2014/main" id="{5555BD2F-1072-4C1B-BA28-27E207A5491A}"/>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6" name="Footer Placeholder 7">
            <a:extLst>
              <a:ext uri="{FF2B5EF4-FFF2-40B4-BE49-F238E27FC236}">
                <a16:creationId xmlns:a16="http://schemas.microsoft.com/office/drawing/2014/main" id="{8D7F19F5-6BAE-478A-9328-4DE1CB0FDFCD}"/>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de-DE" dirty="0"/>
          </a:p>
        </p:txBody>
      </p:sp>
      <p:sp>
        <p:nvSpPr>
          <p:cNvPr id="7" name="Slide Number Placeholder 5">
            <a:extLst>
              <a:ext uri="{FF2B5EF4-FFF2-40B4-BE49-F238E27FC236}">
                <a16:creationId xmlns:a16="http://schemas.microsoft.com/office/drawing/2014/main" id="{57DE3ABE-C386-4D3A-8976-B815109DA0DE}"/>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Tree>
    <p:extLst>
      <p:ext uri="{BB962C8B-B14F-4D97-AF65-F5344CB8AC3E}">
        <p14:creationId xmlns:p14="http://schemas.microsoft.com/office/powerpoint/2010/main" val="335473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ild mit Überschrift">
    <p:bg>
      <p:bgPr>
        <a:solidFill>
          <a:srgbClr val="FFFFFF"/>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3DBF65E1-175A-42EF-A9B3-E7F7D51A7E64}"/>
              </a:ext>
            </a:extLst>
          </p:cNvPr>
          <p:cNvSpPr/>
          <p:nvPr userDrawn="1"/>
        </p:nvSpPr>
        <p:spPr>
          <a:xfrm>
            <a:off x="0" y="0"/>
            <a:ext cx="12192000" cy="481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7">
            <a:extLst>
              <a:ext uri="{FF2B5EF4-FFF2-40B4-BE49-F238E27FC236}">
                <a16:creationId xmlns:a16="http://schemas.microsoft.com/office/drawing/2014/main" id="{DE138F7A-5120-42A0-8042-7AA425724CCB}"/>
              </a:ext>
            </a:extLst>
          </p:cNvPr>
          <p:cNvSpPr/>
          <p:nvPr userDrawn="1"/>
        </p:nvSpPr>
        <p:spPr>
          <a:xfrm>
            <a:off x="-3174" y="0"/>
            <a:ext cx="4390560" cy="68580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sp>
      <p:sp>
        <p:nvSpPr>
          <p:cNvPr id="12" name="Titel 2">
            <a:extLst>
              <a:ext uri="{FF2B5EF4-FFF2-40B4-BE49-F238E27FC236}">
                <a16:creationId xmlns:a16="http://schemas.microsoft.com/office/drawing/2014/main" id="{F2D04E79-E3E9-4FAE-98FD-0DFB387B1141}"/>
              </a:ext>
            </a:extLst>
          </p:cNvPr>
          <p:cNvSpPr txBox="1">
            <a:spLocks/>
          </p:cNvSpPr>
          <p:nvPr userDrawn="1"/>
        </p:nvSpPr>
        <p:spPr>
          <a:xfrm>
            <a:off x="9525" y="258371"/>
            <a:ext cx="3771899" cy="1184098"/>
          </a:xfrm>
          <a:prstGeom prst="rect">
            <a:avLst/>
          </a:prstGeom>
        </p:spPr>
        <p:txBody>
          <a:bodyPr vert="horz" lIns="91440" tIns="45720" rIns="91440" bIns="0" rtlCol="0" anchor="ctr">
            <a:noAutofit/>
          </a:bodyPr>
          <a:lstStyle>
            <a:lvl1pPr algn="l" defTabSz="914400" rtl="0" eaLnBrk="1" latinLnBrk="0" hangingPunct="1">
              <a:lnSpc>
                <a:spcPct val="100000"/>
              </a:lnSpc>
              <a:spcBef>
                <a:spcPct val="0"/>
              </a:spcBef>
              <a:buNone/>
              <a:defRPr sz="3200" kern="1200" spc="-50" baseline="0">
                <a:solidFill>
                  <a:schemeClr val="tx1"/>
                </a:solidFill>
                <a:latin typeface="Open Sans"/>
                <a:ea typeface="+mj-ea"/>
                <a:cs typeface="+mj-cs"/>
              </a:defRPr>
            </a:lvl1pPr>
          </a:lstStyle>
          <a:p>
            <a:pPr algn="ctr"/>
            <a:r>
              <a:rPr lang="de-DE" dirty="0">
                <a:solidFill>
                  <a:srgbClr val="1488CA"/>
                </a:solidFill>
              </a:rPr>
              <a:t>Funding Partners</a:t>
            </a:r>
            <a:endParaRPr lang="en-GB" dirty="0">
              <a:solidFill>
                <a:srgbClr val="1488CA"/>
              </a:solidFill>
            </a:endParaRPr>
          </a:p>
        </p:txBody>
      </p:sp>
      <p:sp>
        <p:nvSpPr>
          <p:cNvPr id="8" name="Rectangle 7"/>
          <p:cNvSpPr/>
          <p:nvPr/>
        </p:nvSpPr>
        <p:spPr>
          <a:xfrm>
            <a:off x="0" y="5342965"/>
            <a:ext cx="12188825" cy="151503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sp>
        <p:nvSpPr>
          <p:cNvPr id="15" name="Rechteck 14">
            <a:extLst>
              <a:ext uri="{FF2B5EF4-FFF2-40B4-BE49-F238E27FC236}">
                <a16:creationId xmlns:a16="http://schemas.microsoft.com/office/drawing/2014/main" id="{6836CC88-0AE4-4CF4-92E1-D637D308A9A5}"/>
              </a:ext>
            </a:extLst>
          </p:cNvPr>
          <p:cNvSpPr/>
          <p:nvPr userDrawn="1"/>
        </p:nvSpPr>
        <p:spPr>
          <a:xfrm>
            <a:off x="360777" y="3804627"/>
            <a:ext cx="3566801" cy="1569660"/>
          </a:xfrm>
          <a:prstGeom prst="rect">
            <a:avLst/>
          </a:prstGeom>
        </p:spPr>
        <p:txBody>
          <a:bodyPr wrap="square">
            <a:spAutoFit/>
          </a:bodyPr>
          <a:lstStyle/>
          <a:p>
            <a:pPr lvl="0" algn="just"/>
            <a:r>
              <a:rPr lang="en-US" sz="1600" dirty="0">
                <a:solidFill>
                  <a:schemeClr val="bg1"/>
                </a:solidFill>
                <a:latin typeface="Open Sans"/>
              </a:rPr>
              <a:t>This initiative has received funding from the European Union's Horizon 2020 research and innovation </a:t>
            </a:r>
            <a:r>
              <a:rPr lang="en-GB" sz="1600" noProof="0" dirty="0">
                <a:solidFill>
                  <a:schemeClr val="bg1"/>
                </a:solidFill>
                <a:latin typeface="Open Sans"/>
              </a:rPr>
              <a:t>programme</a:t>
            </a:r>
            <a:r>
              <a:rPr lang="en-US" sz="1600" dirty="0">
                <a:solidFill>
                  <a:schemeClr val="bg1"/>
                </a:solidFill>
                <a:latin typeface="Open Sans"/>
              </a:rPr>
              <a:t> under grant agreements no. 646039, no. 775970 and no. 883973.</a:t>
            </a:r>
          </a:p>
        </p:txBody>
      </p:sp>
      <p:pic>
        <p:nvPicPr>
          <p:cNvPr id="10" name="Grafik 9">
            <a:extLst>
              <a:ext uri="{FF2B5EF4-FFF2-40B4-BE49-F238E27FC236}">
                <a16:creationId xmlns:a16="http://schemas.microsoft.com/office/drawing/2014/main" id="{C1C7F874-9F28-4856-A40F-762C8CE29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806" y="1326216"/>
            <a:ext cx="2885723" cy="1516383"/>
          </a:xfrm>
          <a:prstGeom prst="rect">
            <a:avLst/>
          </a:prstGeom>
        </p:spPr>
      </p:pic>
      <p:pic>
        <p:nvPicPr>
          <p:cNvPr id="14" name="Picture 2" descr="http://europa.eu/about-eu/basic-information/symbols/images/flag_yellow_high.jpg">
            <a:extLst>
              <a:ext uri="{FF2B5EF4-FFF2-40B4-BE49-F238E27FC236}">
                <a16:creationId xmlns:a16="http://schemas.microsoft.com/office/drawing/2014/main" id="{4B227ED0-326D-444F-8E07-E83BB1550D9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6806" y="3246106"/>
            <a:ext cx="842980" cy="55852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8">
            <a:extLst>
              <a:ext uri="{FF2B5EF4-FFF2-40B4-BE49-F238E27FC236}">
                <a16:creationId xmlns:a16="http://schemas.microsoft.com/office/drawing/2014/main" id="{4CCBF03E-C96E-4727-A978-A408922AE9BD}"/>
              </a:ext>
            </a:extLst>
          </p:cNvPr>
          <p:cNvSpPr/>
          <p:nvPr userDrawn="1"/>
        </p:nvSpPr>
        <p:spPr>
          <a:xfrm>
            <a:off x="4387386" y="0"/>
            <a:ext cx="64008"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3" name="Picture 2">
            <a:extLst>
              <a:ext uri="{FF2B5EF4-FFF2-40B4-BE49-F238E27FC236}">
                <a16:creationId xmlns:a16="http://schemas.microsoft.com/office/drawing/2014/main" id="{1836BA14-13AD-46AF-904C-E264F612C3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42505" y="596726"/>
            <a:ext cx="7541839" cy="4435713"/>
          </a:xfrm>
          <a:prstGeom prst="rect">
            <a:avLst/>
          </a:prstGeom>
        </p:spPr>
      </p:pic>
    </p:spTree>
    <p:extLst>
      <p:ext uri="{BB962C8B-B14F-4D97-AF65-F5344CB8AC3E}">
        <p14:creationId xmlns:p14="http://schemas.microsoft.com/office/powerpoint/2010/main" val="245354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0E7CF08-FF6C-4201-A07B-9DC95D16FB93}"/>
              </a:ext>
            </a:extLst>
          </p:cNvPr>
          <p:cNvSpPr/>
          <p:nvPr userDrawn="1"/>
        </p:nvSpPr>
        <p:spPr>
          <a:xfrm>
            <a:off x="15" y="6407944"/>
            <a:ext cx="12188825" cy="4660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86754" y="33090"/>
            <a:ext cx="9470046" cy="930043"/>
          </a:xfrm>
          <a:prstGeom prst="rect">
            <a:avLst/>
          </a:prstGeom>
        </p:spPr>
        <p:txBody>
          <a:bodyPr vert="horz" lIns="91440" tIns="45720" rIns="91440" bIns="0" rtlCol="0" anchor="b">
            <a:noAutofit/>
          </a:bodyPr>
          <a:lstStyle/>
          <a:p>
            <a:r>
              <a:rPr lang="en-GB" noProof="0"/>
              <a:t>Mastertitelformat </a:t>
            </a:r>
            <a:br>
              <a:rPr lang="en-GB" noProof="0"/>
            </a:br>
            <a:r>
              <a:rPr lang="en-GB" noProof="0"/>
              <a:t>bearbeiten</a:t>
            </a:r>
          </a:p>
        </p:txBody>
      </p:sp>
      <p:sp>
        <p:nvSpPr>
          <p:cNvPr id="3" name="Text Placeholder 2"/>
          <p:cNvSpPr>
            <a:spLocks noGrp="1"/>
          </p:cNvSpPr>
          <p:nvPr>
            <p:ph type="body" idx="1"/>
          </p:nvPr>
        </p:nvSpPr>
        <p:spPr>
          <a:xfrm>
            <a:off x="486753" y="1285110"/>
            <a:ext cx="11400329" cy="4714614"/>
          </a:xfrm>
          <a:prstGeom prst="rect">
            <a:avLst/>
          </a:prstGeom>
        </p:spPr>
        <p:txBody>
          <a:bodyPr vert="horz" lIns="90000" tIns="45720" rIns="0" bIns="45720" rtlCol="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cxnSp>
        <p:nvCxnSpPr>
          <p:cNvPr id="10" name="Straight Connector 9"/>
          <p:cNvCxnSpPr/>
          <p:nvPr/>
        </p:nvCxnSpPr>
        <p:spPr>
          <a:xfrm>
            <a:off x="-10887" y="1041158"/>
            <a:ext cx="12204000" cy="0"/>
          </a:xfrm>
          <a:prstGeom prst="line">
            <a:avLst/>
          </a:prstGeom>
          <a:ln/>
        </p:spPr>
        <p:style>
          <a:lnRef idx="1">
            <a:schemeClr val="dk1"/>
          </a:lnRef>
          <a:fillRef idx="0">
            <a:schemeClr val="dk1"/>
          </a:fillRef>
          <a:effectRef idx="0">
            <a:schemeClr val="dk1"/>
          </a:effectRef>
          <a:fontRef idx="minor">
            <a:schemeClr val="tx1"/>
          </a:fontRef>
        </p:style>
      </p:cxnSp>
      <p:pic>
        <p:nvPicPr>
          <p:cNvPr id="23" name="Grafik 22">
            <a:extLst>
              <a:ext uri="{FF2B5EF4-FFF2-40B4-BE49-F238E27FC236}">
                <a16:creationId xmlns:a16="http://schemas.microsoft.com/office/drawing/2014/main" id="{0E4A3258-5C21-47A2-802F-A7728D23444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051" y="6424992"/>
            <a:ext cx="467703" cy="432000"/>
          </a:xfrm>
          <a:prstGeom prst="rect">
            <a:avLst/>
          </a:prstGeom>
        </p:spPr>
      </p:pic>
      <p:sp>
        <p:nvSpPr>
          <p:cNvPr id="13" name="Slide Number Placeholder 5">
            <a:extLst>
              <a:ext uri="{FF2B5EF4-FFF2-40B4-BE49-F238E27FC236}">
                <a16:creationId xmlns:a16="http://schemas.microsoft.com/office/drawing/2014/main" id="{FA186A93-242C-42BE-A626-8E02A1851965}"/>
              </a:ext>
            </a:extLst>
          </p:cNvPr>
          <p:cNvSpPr>
            <a:spLocks noGrp="1"/>
          </p:cNvSpPr>
          <p:nvPr>
            <p:ph type="sldNum" sz="quarter" idx="4"/>
          </p:nvPr>
        </p:nvSpPr>
        <p:spPr>
          <a:xfrm>
            <a:off x="8296101" y="6441032"/>
            <a:ext cx="3404525" cy="399918"/>
          </a:xfrm>
          <a:prstGeom prst="rect">
            <a:avLst/>
          </a:prstGeom>
        </p:spPr>
        <p:txBody>
          <a:bodyPr vert="horz" lIns="91440" tIns="45720" rIns="0" bIns="45720" rtlCol="0" anchor="ctr"/>
          <a:lstStyle>
            <a:lvl1pPr algn="r">
              <a:defRPr sz="1050" b="1">
                <a:solidFill>
                  <a:srgbClr val="FFFFFF"/>
                </a:solidFill>
                <a:latin typeface="Open Sans"/>
              </a:defRPr>
            </a:lvl1pPr>
          </a:lstStyle>
          <a:p>
            <a:r>
              <a:rPr lang="de-DE" dirty="0"/>
              <a:t>© 2022 - ERA-NET SMART ENERGY SYSTEMS | </a:t>
            </a:r>
            <a:fld id="{AABDEC84-EF9A-4CAE-9DB7-B30F1ADF071F}" type="slidenum">
              <a:rPr lang="de-DE" smtClean="0"/>
              <a:pPr/>
              <a:t>‹Nr.›</a:t>
            </a:fld>
            <a:endParaRPr lang="de-DE" dirty="0"/>
          </a:p>
        </p:txBody>
      </p:sp>
      <p:sp>
        <p:nvSpPr>
          <p:cNvPr id="15" name="Date Placeholder 4">
            <a:extLst>
              <a:ext uri="{FF2B5EF4-FFF2-40B4-BE49-F238E27FC236}">
                <a16:creationId xmlns:a16="http://schemas.microsoft.com/office/drawing/2014/main" id="{9B6D0866-3F7E-4A5B-9D40-B9B6E477CCC5}"/>
              </a:ext>
            </a:extLst>
          </p:cNvPr>
          <p:cNvSpPr>
            <a:spLocks noGrp="1"/>
          </p:cNvSpPr>
          <p:nvPr>
            <p:ph type="dt" sz="half" idx="2"/>
          </p:nvPr>
        </p:nvSpPr>
        <p:spPr>
          <a:xfrm>
            <a:off x="486754" y="6458429"/>
            <a:ext cx="966636" cy="365125"/>
          </a:xfrm>
          <a:prstGeom prst="rect">
            <a:avLst/>
          </a:prstGeom>
        </p:spPr>
        <p:txBody>
          <a:bodyPr anchor="ctr"/>
          <a:lstStyle>
            <a:lvl1pPr>
              <a:defRPr sz="1050" b="1">
                <a:solidFill>
                  <a:schemeClr val="bg1"/>
                </a:solidFill>
                <a:latin typeface="Open Sans"/>
              </a:defRPr>
            </a:lvl1pPr>
          </a:lstStyle>
          <a:p>
            <a:fld id="{333C269B-7CF7-4AE6-811C-E48C83A51760}" type="datetime1">
              <a:rPr lang="en-GB" smtClean="0"/>
              <a:pPr/>
              <a:t>10/02/2022</a:t>
            </a:fld>
            <a:endParaRPr lang="de-DE" dirty="0"/>
          </a:p>
        </p:txBody>
      </p:sp>
      <p:sp>
        <p:nvSpPr>
          <p:cNvPr id="16" name="Footer Placeholder 7">
            <a:extLst>
              <a:ext uri="{FF2B5EF4-FFF2-40B4-BE49-F238E27FC236}">
                <a16:creationId xmlns:a16="http://schemas.microsoft.com/office/drawing/2014/main" id="{B2CD735D-7E97-49A2-A39D-E3E8BD3B4941}"/>
              </a:ext>
            </a:extLst>
          </p:cNvPr>
          <p:cNvSpPr>
            <a:spLocks noGrp="1"/>
          </p:cNvSpPr>
          <p:nvPr>
            <p:ph type="ftr" sz="quarter" idx="3"/>
          </p:nvPr>
        </p:nvSpPr>
        <p:spPr>
          <a:xfrm>
            <a:off x="1453390" y="6458429"/>
            <a:ext cx="6842711" cy="365125"/>
          </a:xfrm>
          <a:prstGeom prst="rect">
            <a:avLst/>
          </a:prstGeom>
        </p:spPr>
        <p:txBody>
          <a:bodyPr anchor="ctr"/>
          <a:lstStyle>
            <a:lvl1pPr>
              <a:defRPr sz="1050" b="1">
                <a:solidFill>
                  <a:srgbClr val="F0F0F0"/>
                </a:solidFill>
                <a:latin typeface="Open Sans"/>
              </a:defRPr>
            </a:lvl1pPr>
          </a:lstStyle>
          <a:p>
            <a:endParaRPr lang="en-GB" noProof="0"/>
          </a:p>
        </p:txBody>
      </p:sp>
    </p:spTree>
    <p:extLst>
      <p:ext uri="{BB962C8B-B14F-4D97-AF65-F5344CB8AC3E}">
        <p14:creationId xmlns:p14="http://schemas.microsoft.com/office/powerpoint/2010/main" val="1566700261"/>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4" r:id="rId3"/>
    <p:sldLayoutId id="2147483705" r:id="rId4"/>
    <p:sldLayoutId id="2147483706" r:id="rId5"/>
    <p:sldLayoutId id="2147483707" r:id="rId6"/>
    <p:sldLayoutId id="2147483678" r:id="rId7"/>
    <p:sldLayoutId id="2147483679" r:id="rId8"/>
    <p:sldLayoutId id="2147483702" r:id="rId9"/>
    <p:sldLayoutId id="2147483698" r:id="rId10"/>
  </p:sldLayoutIdLst>
  <p:hf hdr="0"/>
  <p:txStyles>
    <p:titleStyle>
      <a:lvl1pPr algn="l" defTabSz="914400" rtl="0" eaLnBrk="1" latinLnBrk="0" hangingPunct="1">
        <a:lnSpc>
          <a:spcPct val="100000"/>
        </a:lnSpc>
        <a:spcBef>
          <a:spcPct val="0"/>
        </a:spcBef>
        <a:buNone/>
        <a:defRPr sz="2800" kern="1200" spc="-50" baseline="0">
          <a:solidFill>
            <a:schemeClr val="tx1"/>
          </a:solidFill>
          <a:latin typeface="Open Sans"/>
          <a:ea typeface="+mj-ea"/>
          <a:cs typeface="+mj-cs"/>
        </a:defRPr>
      </a:lvl1pPr>
    </p:titleStyle>
    <p:bodyStyle>
      <a:lvl1pPr marL="285750" indent="-285750" algn="l" defTabSz="914400" rtl="0" eaLnBrk="1" latinLnBrk="0" hangingPunct="1">
        <a:lnSpc>
          <a:spcPct val="110000"/>
        </a:lnSpc>
        <a:spcBef>
          <a:spcPts val="1200"/>
        </a:spcBef>
        <a:spcAft>
          <a:spcPts val="200"/>
        </a:spcAft>
        <a:buClr>
          <a:schemeClr val="accent2"/>
        </a:buClr>
        <a:buSzPct val="100000"/>
        <a:buFont typeface="Arial" panose="020B0604020202020204" pitchFamily="34" charset="0"/>
        <a:buChar char="•"/>
        <a:defRPr sz="2800" kern="1200">
          <a:solidFill>
            <a:schemeClr val="tx2"/>
          </a:solidFill>
          <a:latin typeface="Open Sans"/>
          <a:ea typeface="+mn-ea"/>
          <a:cs typeface="+mn-cs"/>
        </a:defRPr>
      </a:lvl1pPr>
      <a:lvl2pPr marL="576000" indent="-285750" algn="l" defTabSz="914400" rtl="0" eaLnBrk="1" latinLnBrk="0" hangingPunct="1">
        <a:lnSpc>
          <a:spcPct val="110000"/>
        </a:lnSpc>
        <a:spcBef>
          <a:spcPts val="200"/>
        </a:spcBef>
        <a:spcAft>
          <a:spcPts val="400"/>
        </a:spcAft>
        <a:buClr>
          <a:schemeClr val="accent4"/>
        </a:buClr>
        <a:buFont typeface="Arial" panose="020B0604020202020204" pitchFamily="34" charset="0"/>
        <a:buChar char="•"/>
        <a:defRPr sz="2400" kern="1200">
          <a:solidFill>
            <a:schemeClr val="tx2"/>
          </a:solidFill>
          <a:latin typeface="Open Sans"/>
          <a:ea typeface="+mn-ea"/>
          <a:cs typeface="+mn-cs"/>
        </a:defRPr>
      </a:lvl2pPr>
      <a:lvl3pPr marL="846000" indent="-285750" algn="l" defTabSz="914400" rtl="0" eaLnBrk="1" latinLnBrk="0" hangingPunct="1">
        <a:lnSpc>
          <a:spcPct val="110000"/>
        </a:lnSpc>
        <a:spcBef>
          <a:spcPts val="200"/>
        </a:spcBef>
        <a:spcAft>
          <a:spcPts val="400"/>
        </a:spcAft>
        <a:buClr>
          <a:srgbClr val="1488CA"/>
        </a:buClr>
        <a:buFont typeface="Arial" panose="020B0604020202020204" pitchFamily="34" charset="0"/>
        <a:buChar char="•"/>
        <a:defRPr sz="2000" kern="1200">
          <a:solidFill>
            <a:schemeClr val="tx2"/>
          </a:solidFill>
          <a:latin typeface="Open Sans"/>
          <a:ea typeface="+mn-ea"/>
          <a:cs typeface="+mn-cs"/>
        </a:defRPr>
      </a:lvl3pPr>
      <a:lvl4pPr marL="1152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800" kern="1200">
          <a:solidFill>
            <a:schemeClr val="tx2"/>
          </a:solidFill>
          <a:latin typeface="Open Sans"/>
          <a:ea typeface="+mn-ea"/>
          <a:cs typeface="+mn-cs"/>
        </a:defRPr>
      </a:lvl4pPr>
      <a:lvl5pPr marL="1440000" indent="-285750" algn="l" defTabSz="914400" rtl="0" eaLnBrk="1" latinLnBrk="0" hangingPunct="1">
        <a:lnSpc>
          <a:spcPct val="110000"/>
        </a:lnSpc>
        <a:spcBef>
          <a:spcPts val="200"/>
        </a:spcBef>
        <a:spcAft>
          <a:spcPts val="400"/>
        </a:spcAft>
        <a:buClr>
          <a:schemeClr val="accent2"/>
        </a:buClr>
        <a:buFont typeface="Arial" panose="020B0604020202020204" pitchFamily="34" charset="0"/>
        <a:buChar char="•"/>
        <a:defRPr sz="1600" kern="1200">
          <a:solidFill>
            <a:schemeClr val="tx2"/>
          </a:solidFill>
          <a:latin typeface="Open Sans"/>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eranet-smartenergysystems.e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3B074-D8A2-42DC-B9A0-A2E06D1E4DE6}"/>
              </a:ext>
            </a:extLst>
          </p:cNvPr>
          <p:cNvSpPr>
            <a:spLocks noGrp="1"/>
          </p:cNvSpPr>
          <p:nvPr>
            <p:ph type="ctrTitle"/>
          </p:nvPr>
        </p:nvSpPr>
        <p:spPr/>
        <p:txBody>
          <a:bodyPr/>
          <a:lstStyle/>
          <a:p>
            <a:r>
              <a:rPr lang="en-GB" sz="5400" noProof="0" dirty="0">
                <a:latin typeface="Open Sans"/>
              </a:rPr>
              <a:t>ERA-Net Smart Energ</a:t>
            </a:r>
            <a:r>
              <a:rPr lang="en-GB" sz="5400" noProof="0" dirty="0"/>
              <a:t>y </a:t>
            </a:r>
            <a:r>
              <a:rPr lang="en-GB" sz="5400" noProof="0" dirty="0">
                <a:latin typeface="Open Sans"/>
              </a:rPr>
              <a:t>Systems</a:t>
            </a:r>
          </a:p>
        </p:txBody>
      </p:sp>
      <p:sp>
        <p:nvSpPr>
          <p:cNvPr id="3" name="Untertitel 2">
            <a:extLst>
              <a:ext uri="{FF2B5EF4-FFF2-40B4-BE49-F238E27FC236}">
                <a16:creationId xmlns:a16="http://schemas.microsoft.com/office/drawing/2014/main" id="{870A9578-491A-43C4-B9F0-C4D5A3E51FE4}"/>
              </a:ext>
            </a:extLst>
          </p:cNvPr>
          <p:cNvSpPr>
            <a:spLocks noGrp="1"/>
          </p:cNvSpPr>
          <p:nvPr>
            <p:ph type="subTitle" idx="1"/>
          </p:nvPr>
        </p:nvSpPr>
        <p:spPr>
          <a:xfrm>
            <a:off x="1100051" y="5135209"/>
            <a:ext cx="10058400" cy="1143000"/>
          </a:xfrm>
        </p:spPr>
        <p:txBody>
          <a:bodyPr/>
          <a:lstStyle/>
          <a:p>
            <a:endParaRPr lang="en-GB" dirty="0">
              <a:latin typeface="Open Sans"/>
            </a:endParaRPr>
          </a:p>
        </p:txBody>
      </p:sp>
      <p:sp>
        <p:nvSpPr>
          <p:cNvPr id="4" name="Rechteck 3">
            <a:extLst>
              <a:ext uri="{FF2B5EF4-FFF2-40B4-BE49-F238E27FC236}">
                <a16:creationId xmlns:a16="http://schemas.microsoft.com/office/drawing/2014/main" id="{25CB2680-BCD7-4E5A-B2AB-AC9DCD3C76BC}"/>
              </a:ext>
            </a:extLst>
          </p:cNvPr>
          <p:cNvSpPr/>
          <p:nvPr/>
        </p:nvSpPr>
        <p:spPr>
          <a:xfrm>
            <a:off x="7289022" y="0"/>
            <a:ext cx="4883435" cy="2619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logo</a:t>
            </a:r>
          </a:p>
        </p:txBody>
      </p:sp>
    </p:spTree>
    <p:extLst>
      <p:ext uri="{BB962C8B-B14F-4D97-AF65-F5344CB8AC3E}">
        <p14:creationId xmlns:p14="http://schemas.microsoft.com/office/powerpoint/2010/main" val="215156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375CF-8BFB-48DF-B406-30AD6F97BF5B}"/>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98124F31-E970-4E4D-AB4B-5935DABA0E02}"/>
              </a:ext>
            </a:extLst>
          </p:cNvPr>
          <p:cNvSpPr>
            <a:spLocks noGrp="1"/>
          </p:cNvSpPr>
          <p:nvPr>
            <p:ph type="dt" sz="half" idx="2"/>
          </p:nvPr>
        </p:nvSpPr>
        <p:spPr/>
        <p:txBody>
          <a:bodyPr/>
          <a:lstStyle/>
          <a:p>
            <a:fld id="{333C269B-7CF7-4AE6-811C-E48C83A51760}" type="datetime1">
              <a:rPr lang="en-GB" smtClean="0"/>
              <a:pPr/>
              <a:t>10/02/2022</a:t>
            </a:fld>
            <a:endParaRPr lang="de-DE" dirty="0"/>
          </a:p>
        </p:txBody>
      </p:sp>
      <p:sp>
        <p:nvSpPr>
          <p:cNvPr id="4" name="Fußzeilenplatzhalter 3">
            <a:extLst>
              <a:ext uri="{FF2B5EF4-FFF2-40B4-BE49-F238E27FC236}">
                <a16:creationId xmlns:a16="http://schemas.microsoft.com/office/drawing/2014/main" id="{2EA5C690-C323-4150-9E54-C6711EB91AF5}"/>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8D781698-D87D-4EA0-80B8-0A39DC692361}"/>
              </a:ext>
            </a:extLst>
          </p:cNvPr>
          <p:cNvSpPr>
            <a:spLocks noGrp="1"/>
          </p:cNvSpPr>
          <p:nvPr>
            <p:ph sz="half" idx="10"/>
          </p:nvPr>
        </p:nvSpPr>
        <p:spPr/>
        <p:txBody>
          <a:bodyPr/>
          <a:lstStyle/>
          <a:p>
            <a:endParaRPr lang="de-DE"/>
          </a:p>
        </p:txBody>
      </p:sp>
      <p:sp>
        <p:nvSpPr>
          <p:cNvPr id="6" name="Foliennummernplatzhalter 5">
            <a:extLst>
              <a:ext uri="{FF2B5EF4-FFF2-40B4-BE49-F238E27FC236}">
                <a16:creationId xmlns:a16="http://schemas.microsoft.com/office/drawing/2014/main" id="{1705652A-6C4A-4051-B492-D4DD46C5709A}"/>
              </a:ext>
            </a:extLst>
          </p:cNvPr>
          <p:cNvSpPr>
            <a:spLocks noGrp="1"/>
          </p:cNvSpPr>
          <p:nvPr>
            <p:ph type="sldNum" sz="quarter" idx="4"/>
          </p:nvPr>
        </p:nvSpPr>
        <p:spPr/>
        <p:txBody>
          <a:bodyPr/>
          <a:lstStyle/>
          <a:p>
            <a:r>
              <a:rPr lang="de-DE"/>
              <a:t>© 2022 - ERA-NET SMART ENERGY SYSTEMS | </a:t>
            </a:r>
            <a:fld id="{AABDEC84-EF9A-4CAE-9DB7-B30F1ADF071F}" type="slidenum">
              <a:rPr lang="de-DE" smtClean="0"/>
              <a:pPr/>
              <a:t>2</a:t>
            </a:fld>
            <a:endParaRPr lang="de-DE" dirty="0"/>
          </a:p>
        </p:txBody>
      </p:sp>
      <p:sp>
        <p:nvSpPr>
          <p:cNvPr id="7" name="Rechteck 6">
            <a:extLst>
              <a:ext uri="{FF2B5EF4-FFF2-40B4-BE49-F238E27FC236}">
                <a16:creationId xmlns:a16="http://schemas.microsoft.com/office/drawing/2014/main" id="{AEA26B30-2CA2-42A2-AD2A-239F702E7FAE}"/>
              </a:ext>
            </a:extLst>
          </p:cNvPr>
          <p:cNvSpPr/>
          <p:nvPr/>
        </p:nvSpPr>
        <p:spPr>
          <a:xfrm>
            <a:off x="9907962" y="1"/>
            <a:ext cx="1980707" cy="988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logo</a:t>
            </a:r>
          </a:p>
        </p:txBody>
      </p:sp>
    </p:spTree>
    <p:extLst>
      <p:ext uri="{BB962C8B-B14F-4D97-AF65-F5344CB8AC3E}">
        <p14:creationId xmlns:p14="http://schemas.microsoft.com/office/powerpoint/2010/main" val="333893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40D2939-00AE-4C2A-9803-432E88168AFF}"/>
              </a:ext>
            </a:extLst>
          </p:cNvPr>
          <p:cNvSpPr>
            <a:spLocks noGrp="1"/>
          </p:cNvSpPr>
          <p:nvPr>
            <p:ph type="body" idx="1"/>
          </p:nvPr>
        </p:nvSpPr>
        <p:spPr/>
        <p:txBody>
          <a:bodyPr/>
          <a:lstStyle/>
          <a:p>
            <a:endParaRPr lang="de-DE"/>
          </a:p>
        </p:txBody>
      </p:sp>
      <p:sp>
        <p:nvSpPr>
          <p:cNvPr id="3" name="Inhaltsplatzhalter 2">
            <a:extLst>
              <a:ext uri="{FF2B5EF4-FFF2-40B4-BE49-F238E27FC236}">
                <a16:creationId xmlns:a16="http://schemas.microsoft.com/office/drawing/2014/main" id="{0CECD24D-F77F-4580-BED5-E8ECA8DDD534}"/>
              </a:ext>
            </a:extLst>
          </p:cNvPr>
          <p:cNvSpPr>
            <a:spLocks noGrp="1"/>
          </p:cNvSpPr>
          <p:nvPr>
            <p:ph sz="half" idx="2"/>
          </p:nvPr>
        </p:nvSpPr>
        <p:spPr/>
        <p:txBody>
          <a:bodyPr/>
          <a:lstStyle/>
          <a:p>
            <a:endParaRPr lang="de-DE"/>
          </a:p>
        </p:txBody>
      </p:sp>
      <p:sp>
        <p:nvSpPr>
          <p:cNvPr id="4" name="Textplatzhalter 3">
            <a:extLst>
              <a:ext uri="{FF2B5EF4-FFF2-40B4-BE49-F238E27FC236}">
                <a16:creationId xmlns:a16="http://schemas.microsoft.com/office/drawing/2014/main" id="{05D3B2FA-71AE-4ABE-AA1B-1F6A26D4D497}"/>
              </a:ext>
            </a:extLst>
          </p:cNvPr>
          <p:cNvSpPr>
            <a:spLocks noGrp="1"/>
          </p:cNvSpPr>
          <p:nvPr>
            <p:ph type="body" sz="quarter" idx="3"/>
          </p:nvPr>
        </p:nvSpPr>
        <p:spPr/>
        <p:txBody>
          <a:bodyPr/>
          <a:lstStyle/>
          <a:p>
            <a:endParaRPr lang="de-DE"/>
          </a:p>
        </p:txBody>
      </p:sp>
      <p:sp>
        <p:nvSpPr>
          <p:cNvPr id="5" name="Inhaltsplatzhalter 4">
            <a:extLst>
              <a:ext uri="{FF2B5EF4-FFF2-40B4-BE49-F238E27FC236}">
                <a16:creationId xmlns:a16="http://schemas.microsoft.com/office/drawing/2014/main" id="{EE49CDA8-EEB9-4C7E-8402-FCB7C6DF8AA5}"/>
              </a:ext>
            </a:extLst>
          </p:cNvPr>
          <p:cNvSpPr>
            <a:spLocks noGrp="1"/>
          </p:cNvSpPr>
          <p:nvPr>
            <p:ph sz="quarter" idx="4"/>
          </p:nvPr>
        </p:nvSpPr>
        <p:spPr/>
        <p:txBody>
          <a:bodyPr/>
          <a:lstStyle/>
          <a:p>
            <a:endParaRPr lang="de-DE"/>
          </a:p>
        </p:txBody>
      </p:sp>
      <p:sp>
        <p:nvSpPr>
          <p:cNvPr id="6" name="Datumsplatzhalter 5">
            <a:extLst>
              <a:ext uri="{FF2B5EF4-FFF2-40B4-BE49-F238E27FC236}">
                <a16:creationId xmlns:a16="http://schemas.microsoft.com/office/drawing/2014/main" id="{4D1C281E-3C86-474E-91D5-E588C3A068BE}"/>
              </a:ext>
            </a:extLst>
          </p:cNvPr>
          <p:cNvSpPr>
            <a:spLocks noGrp="1"/>
          </p:cNvSpPr>
          <p:nvPr>
            <p:ph type="dt" sz="half" idx="11"/>
          </p:nvPr>
        </p:nvSpPr>
        <p:spPr/>
        <p:txBody>
          <a:bodyPr/>
          <a:lstStyle/>
          <a:p>
            <a:fld id="{333C269B-7CF7-4AE6-811C-E48C83A51760}" type="datetime1">
              <a:rPr lang="en-GB" smtClean="0"/>
              <a:pPr/>
              <a:t>10/02/2022</a:t>
            </a:fld>
            <a:endParaRPr lang="de-DE" dirty="0"/>
          </a:p>
        </p:txBody>
      </p:sp>
      <p:sp>
        <p:nvSpPr>
          <p:cNvPr id="7" name="Fußzeilenplatzhalter 6">
            <a:extLst>
              <a:ext uri="{FF2B5EF4-FFF2-40B4-BE49-F238E27FC236}">
                <a16:creationId xmlns:a16="http://schemas.microsoft.com/office/drawing/2014/main" id="{3F1878DD-A214-439A-9A9B-D3F389D0A212}"/>
              </a:ext>
            </a:extLst>
          </p:cNvPr>
          <p:cNvSpPr>
            <a:spLocks noGrp="1"/>
          </p:cNvSpPr>
          <p:nvPr>
            <p:ph type="ftr" sz="quarter" idx="12"/>
          </p:nvPr>
        </p:nvSpPr>
        <p:spPr/>
        <p:txBody>
          <a:bodyPr/>
          <a:lstStyle/>
          <a:p>
            <a:endParaRPr lang="de-DE" dirty="0"/>
          </a:p>
        </p:txBody>
      </p:sp>
      <p:sp>
        <p:nvSpPr>
          <p:cNvPr id="8" name="Foliennummernplatzhalter 7">
            <a:extLst>
              <a:ext uri="{FF2B5EF4-FFF2-40B4-BE49-F238E27FC236}">
                <a16:creationId xmlns:a16="http://schemas.microsoft.com/office/drawing/2014/main" id="{E75B9221-6470-4A86-A445-292637F79881}"/>
              </a:ext>
            </a:extLst>
          </p:cNvPr>
          <p:cNvSpPr>
            <a:spLocks noGrp="1"/>
          </p:cNvSpPr>
          <p:nvPr>
            <p:ph type="sldNum" sz="quarter" idx="13"/>
          </p:nvPr>
        </p:nvSpPr>
        <p:spPr/>
        <p:txBody>
          <a:bodyPr/>
          <a:lstStyle/>
          <a:p>
            <a:r>
              <a:rPr lang="de-DE"/>
              <a:t>© 2022 - ERA-NET SMART ENERGY SYSTEMS | </a:t>
            </a:r>
            <a:fld id="{AABDEC84-EF9A-4CAE-9DB7-B30F1ADF071F}" type="slidenum">
              <a:rPr lang="de-DE" smtClean="0"/>
              <a:pPr/>
              <a:t>3</a:t>
            </a:fld>
            <a:endParaRPr lang="de-DE" dirty="0"/>
          </a:p>
        </p:txBody>
      </p:sp>
      <p:sp>
        <p:nvSpPr>
          <p:cNvPr id="9" name="Rechteck 8">
            <a:extLst>
              <a:ext uri="{FF2B5EF4-FFF2-40B4-BE49-F238E27FC236}">
                <a16:creationId xmlns:a16="http://schemas.microsoft.com/office/drawing/2014/main" id="{CC7FFFAA-6BA7-43AB-860E-700B6AD56F2B}"/>
              </a:ext>
            </a:extLst>
          </p:cNvPr>
          <p:cNvSpPr/>
          <p:nvPr/>
        </p:nvSpPr>
        <p:spPr>
          <a:xfrm>
            <a:off x="9907962" y="1"/>
            <a:ext cx="1980707" cy="988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logo</a:t>
            </a:r>
          </a:p>
        </p:txBody>
      </p:sp>
    </p:spTree>
    <p:extLst>
      <p:ext uri="{BB962C8B-B14F-4D97-AF65-F5344CB8AC3E}">
        <p14:creationId xmlns:p14="http://schemas.microsoft.com/office/powerpoint/2010/main" val="21233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017D5-235A-4033-9B33-87AB284E8A41}"/>
              </a:ext>
            </a:extLst>
          </p:cNvPr>
          <p:cNvSpPr>
            <a:spLocks noGrp="1"/>
          </p:cNvSpPr>
          <p:nvPr>
            <p:ph type="title"/>
          </p:nvPr>
        </p:nvSpPr>
        <p:spPr/>
        <p:txBody>
          <a:bodyPr/>
          <a:lstStyle/>
          <a:p>
            <a:r>
              <a:rPr lang="de-DE" dirty="0"/>
              <a:t>Disclaimer</a:t>
            </a:r>
          </a:p>
        </p:txBody>
      </p:sp>
      <p:sp>
        <p:nvSpPr>
          <p:cNvPr id="3" name="Datumsplatzhalter 2">
            <a:extLst>
              <a:ext uri="{FF2B5EF4-FFF2-40B4-BE49-F238E27FC236}">
                <a16:creationId xmlns:a16="http://schemas.microsoft.com/office/drawing/2014/main" id="{96A88512-EA39-4A68-AA4B-0384BD1489B6}"/>
              </a:ext>
            </a:extLst>
          </p:cNvPr>
          <p:cNvSpPr>
            <a:spLocks noGrp="1"/>
          </p:cNvSpPr>
          <p:nvPr>
            <p:ph type="dt" sz="half" idx="2"/>
          </p:nvPr>
        </p:nvSpPr>
        <p:spPr/>
        <p:txBody>
          <a:bodyPr/>
          <a:lstStyle/>
          <a:p>
            <a:fld id="{333C269B-7CF7-4AE6-811C-E48C83A51760}" type="datetime1">
              <a:rPr lang="en-GB" smtClean="0"/>
              <a:pPr/>
              <a:t>10/02/2022</a:t>
            </a:fld>
            <a:endParaRPr lang="de-DE" dirty="0"/>
          </a:p>
        </p:txBody>
      </p:sp>
      <p:sp>
        <p:nvSpPr>
          <p:cNvPr id="4" name="Fußzeilenplatzhalter 3">
            <a:extLst>
              <a:ext uri="{FF2B5EF4-FFF2-40B4-BE49-F238E27FC236}">
                <a16:creationId xmlns:a16="http://schemas.microsoft.com/office/drawing/2014/main" id="{7A6D3D38-5A0D-4274-91B2-B5DE444FE631}"/>
              </a:ext>
            </a:extLst>
          </p:cNvPr>
          <p:cNvSpPr>
            <a:spLocks noGrp="1"/>
          </p:cNvSpPr>
          <p:nvPr>
            <p:ph type="ftr" sz="quarter" idx="3"/>
          </p:nvPr>
        </p:nvSpPr>
        <p:spPr/>
        <p:txBody>
          <a:bodyPr/>
          <a:lstStyle/>
          <a:p>
            <a:endParaRPr lang="de-DE" dirty="0"/>
          </a:p>
        </p:txBody>
      </p:sp>
      <p:sp>
        <p:nvSpPr>
          <p:cNvPr id="5" name="Inhaltsplatzhalter 4">
            <a:extLst>
              <a:ext uri="{FF2B5EF4-FFF2-40B4-BE49-F238E27FC236}">
                <a16:creationId xmlns:a16="http://schemas.microsoft.com/office/drawing/2014/main" id="{1A1690F5-1961-4FBA-BDB3-0410A290458A}"/>
              </a:ext>
            </a:extLst>
          </p:cNvPr>
          <p:cNvSpPr>
            <a:spLocks noGrp="1"/>
          </p:cNvSpPr>
          <p:nvPr>
            <p:ph sz="half" idx="10"/>
          </p:nvPr>
        </p:nvSpPr>
        <p:spPr/>
        <p:txBody>
          <a:bodyPr/>
          <a:lstStyle/>
          <a:p>
            <a:pPr marL="0" indent="0">
              <a:buNone/>
            </a:pPr>
            <a:r>
              <a:rPr lang="en-GB" sz="2000" dirty="0">
                <a:solidFill>
                  <a:schemeClr val="accent4"/>
                </a:solidFill>
                <a:ea typeface="Verdana" panose="020B0604030504040204" pitchFamily="34" charset="0"/>
                <a:cs typeface="Verdana" panose="020B0604030504040204" pitchFamily="34" charset="0"/>
              </a:rPr>
              <a:t>The content and views expressed in this material are those of the authors and do not necessarily reflect the views or opinion of the ERA-Net SES initiative. </a:t>
            </a:r>
            <a:r>
              <a:rPr lang="en-US" sz="2000" dirty="0">
                <a:solidFill>
                  <a:schemeClr val="accent4"/>
                </a:solidFill>
                <a:ea typeface="Verdana" panose="020B0604030504040204" pitchFamily="34" charset="0"/>
                <a:cs typeface="Verdana" panose="020B0604030504040204" pitchFamily="34" charset="0"/>
              </a:rPr>
              <a:t>Any reference given does not </a:t>
            </a:r>
            <a:r>
              <a:rPr lang="en-GB" sz="2000" dirty="0">
                <a:solidFill>
                  <a:schemeClr val="accent4"/>
                </a:solidFill>
                <a:ea typeface="Verdana" panose="020B0604030504040204" pitchFamily="34" charset="0"/>
                <a:cs typeface="Verdana" panose="020B0604030504040204" pitchFamily="34" charset="0"/>
              </a:rPr>
              <a:t>necessarily </a:t>
            </a:r>
            <a:r>
              <a:rPr lang="en-US" sz="2000" dirty="0">
                <a:solidFill>
                  <a:schemeClr val="accent4"/>
                </a:solidFill>
                <a:ea typeface="Verdana" panose="020B0604030504040204" pitchFamily="34" charset="0"/>
                <a:cs typeface="Verdana" panose="020B0604030504040204" pitchFamily="34" charset="0"/>
              </a:rPr>
              <a:t>imply the endorsement </a:t>
            </a:r>
            <a:r>
              <a:rPr lang="de-AT" sz="2000" dirty="0" err="1">
                <a:solidFill>
                  <a:schemeClr val="accent4"/>
                </a:solidFill>
                <a:ea typeface="Verdana" panose="020B0604030504040204" pitchFamily="34" charset="0"/>
                <a:cs typeface="Verdana" panose="020B0604030504040204" pitchFamily="34" charset="0"/>
              </a:rPr>
              <a:t>by</a:t>
            </a:r>
            <a:r>
              <a:rPr lang="de-AT" sz="2000" dirty="0">
                <a:solidFill>
                  <a:schemeClr val="accent4"/>
                </a:solidFill>
                <a:ea typeface="Verdana" panose="020B0604030504040204" pitchFamily="34" charset="0"/>
                <a:cs typeface="Verdana" panose="020B0604030504040204" pitchFamily="34" charset="0"/>
              </a:rPr>
              <a:t> ERA-Net SES.</a:t>
            </a:r>
          </a:p>
          <a:p>
            <a:endParaRPr lang="en-GB" sz="2000" dirty="0">
              <a:solidFill>
                <a:schemeClr val="accent4"/>
              </a:solidFill>
              <a:ea typeface="Verdana" panose="020B0604030504040204" pitchFamily="34" charset="0"/>
              <a:cs typeface="Verdana" panose="020B0604030504040204" pitchFamily="34" charset="0"/>
            </a:endParaRPr>
          </a:p>
          <a:p>
            <a:pPr marL="0" indent="0">
              <a:buNone/>
            </a:pPr>
            <a:r>
              <a:rPr lang="en-GB" sz="2000" b="1" dirty="0">
                <a:solidFill>
                  <a:schemeClr val="tx1"/>
                </a:solidFill>
                <a:ea typeface="Verdana" panose="020B0604030504040204" pitchFamily="34" charset="0"/>
                <a:cs typeface="Verdana" panose="020B0604030504040204" pitchFamily="34" charset="0"/>
              </a:rPr>
              <a:t>About ERA-Net Smart Energy Systems | </a:t>
            </a:r>
            <a:r>
              <a:rPr lang="en-GB" sz="2000" b="1" dirty="0">
                <a:solidFill>
                  <a:schemeClr val="tx1"/>
                </a:solidFill>
                <a:ea typeface="Verdana" panose="020B0604030504040204" pitchFamily="34" charset="0"/>
                <a:cs typeface="Verdana" panose="020B0604030504040204" pitchFamily="34" charset="0"/>
                <a:hlinkClick r:id="rId2"/>
              </a:rPr>
              <a:t>www.eranet-smartenergysystems.eu</a:t>
            </a:r>
            <a:r>
              <a:rPr lang="en-GB" sz="2000" b="1" dirty="0">
                <a:solidFill>
                  <a:schemeClr val="tx1"/>
                </a:solidFill>
                <a:ea typeface="Verdana" panose="020B0604030504040204" pitchFamily="34" charset="0"/>
                <a:cs typeface="Verdana" panose="020B0604030504040204" pitchFamily="34" charset="0"/>
              </a:rPr>
              <a:t> </a:t>
            </a:r>
          </a:p>
          <a:p>
            <a:pPr marL="0" indent="0">
              <a:buNone/>
            </a:pPr>
            <a:r>
              <a:rPr lang="en-US" sz="2000" dirty="0">
                <a:solidFill>
                  <a:schemeClr val="accent4"/>
                </a:solidFill>
                <a:ea typeface="Verdana" panose="020B0604030504040204" pitchFamily="34" charset="0"/>
              </a:rPr>
              <a:t>The transnational joint programming platform (JPP) ERA-Net SES unites 30 funding partners from European and associated countries. It functions as a network of owners and managers of national and regional public funding programs in the field of research, technical development and demonstration. It provides a sustainable and service-oriented joint programming platform to finance transnational RDD projects, developing technologies and solutions in thematic areas like smart power grids, integrated regional and local energy systems, heating and cooling networks, digital energy and smart services, etc.</a:t>
            </a:r>
            <a:endParaRPr lang="en-GB" sz="2000" dirty="0">
              <a:solidFill>
                <a:schemeClr val="accent4"/>
              </a:solidFill>
              <a:ea typeface="Verdana" panose="020B0604030504040204" pitchFamily="34" charset="0"/>
            </a:endParaRPr>
          </a:p>
          <a:p>
            <a:endParaRPr lang="de-DE" dirty="0"/>
          </a:p>
        </p:txBody>
      </p:sp>
      <p:sp>
        <p:nvSpPr>
          <p:cNvPr id="6" name="Foliennummernplatzhalter 5">
            <a:extLst>
              <a:ext uri="{FF2B5EF4-FFF2-40B4-BE49-F238E27FC236}">
                <a16:creationId xmlns:a16="http://schemas.microsoft.com/office/drawing/2014/main" id="{0831F10F-3D0A-4F43-AA70-E32CD51FE3FC}"/>
              </a:ext>
            </a:extLst>
          </p:cNvPr>
          <p:cNvSpPr>
            <a:spLocks noGrp="1"/>
          </p:cNvSpPr>
          <p:nvPr>
            <p:ph type="sldNum" sz="quarter" idx="4"/>
          </p:nvPr>
        </p:nvSpPr>
        <p:spPr/>
        <p:txBody>
          <a:bodyPr/>
          <a:lstStyle/>
          <a:p>
            <a:r>
              <a:rPr lang="de-DE"/>
              <a:t>© 2022 - ERA-NET SMART ENERGY SYSTEMS | </a:t>
            </a:r>
            <a:fld id="{AABDEC84-EF9A-4CAE-9DB7-B30F1ADF071F}" type="slidenum">
              <a:rPr lang="de-DE" smtClean="0"/>
              <a:pPr/>
              <a:t>4</a:t>
            </a:fld>
            <a:endParaRPr lang="de-DE" dirty="0"/>
          </a:p>
        </p:txBody>
      </p:sp>
      <p:sp>
        <p:nvSpPr>
          <p:cNvPr id="8" name="Rechteck 7">
            <a:extLst>
              <a:ext uri="{FF2B5EF4-FFF2-40B4-BE49-F238E27FC236}">
                <a16:creationId xmlns:a16="http://schemas.microsoft.com/office/drawing/2014/main" id="{9282D3E9-85F5-4685-A1CF-6DD3073ABCAC}"/>
              </a:ext>
            </a:extLst>
          </p:cNvPr>
          <p:cNvSpPr/>
          <p:nvPr/>
        </p:nvSpPr>
        <p:spPr>
          <a:xfrm>
            <a:off x="9907962" y="1"/>
            <a:ext cx="1980707" cy="988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logo</a:t>
            </a:r>
          </a:p>
        </p:txBody>
      </p:sp>
    </p:spTree>
    <p:extLst>
      <p:ext uri="{BB962C8B-B14F-4D97-AF65-F5344CB8AC3E}">
        <p14:creationId xmlns:p14="http://schemas.microsoft.com/office/powerpoint/2010/main" val="24970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443040"/>
      </p:ext>
    </p:extLst>
  </p:cSld>
  <p:clrMapOvr>
    <a:masterClrMapping/>
  </p:clrMapOvr>
</p:sld>
</file>

<file path=ppt/theme/theme1.xml><?xml version="1.0" encoding="utf-8"?>
<a:theme xmlns:a="http://schemas.openxmlformats.org/drawingml/2006/main" name="Rückblick">
  <a:themeElements>
    <a:clrScheme name="Benutzerdefiniert 7">
      <a:dk1>
        <a:srgbClr val="1488CB"/>
      </a:dk1>
      <a:lt1>
        <a:srgbClr val="F0F0F0"/>
      </a:lt1>
      <a:dk2>
        <a:srgbClr val="575756"/>
      </a:dk2>
      <a:lt2>
        <a:srgbClr val="F0F0F0"/>
      </a:lt2>
      <a:accent1>
        <a:srgbClr val="96C271"/>
      </a:accent1>
      <a:accent2>
        <a:srgbClr val="28A639"/>
      </a:accent2>
      <a:accent3>
        <a:srgbClr val="9D9D9C"/>
      </a:accent3>
      <a:accent4>
        <a:srgbClr val="575756"/>
      </a:accent4>
      <a:accent5>
        <a:srgbClr val="6DAFDA"/>
      </a:accent5>
      <a:accent6>
        <a:srgbClr val="1488CA"/>
      </a:accent6>
      <a:hlink>
        <a:srgbClr val="6B9F25"/>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Net_SES_template_ppt_v2" id="{0B8F3F93-F708-42C6-A578-43E84B85335C}" vid="{7084D17E-F358-415F-A3E3-C12AB61D855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ERA-Net_SES_template_ppt_v2</Template>
  <TotalTime>0</TotalTime>
  <Words>190</Words>
  <Application>Microsoft Office PowerPoint</Application>
  <PresentationFormat>Breitbild</PresentationFormat>
  <Paragraphs>17</Paragraphs>
  <Slides>5</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Open Sans</vt:lpstr>
      <vt:lpstr>Rückblick</vt:lpstr>
      <vt:lpstr>ERA-Net Smart Energy Systems</vt:lpstr>
      <vt:lpstr>PowerPoint-Präsentation</vt:lpstr>
      <vt:lpstr>PowerPoint-Präsentation</vt:lpstr>
      <vt:lpstr>Disclaimer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ERA-Net Smart Energy Systems</dc:title>
  <dc:creator>Rebaz Ahmad</dc:creator>
  <cp:lastModifiedBy>Rebaz Ahmad</cp:lastModifiedBy>
  <cp:revision>2</cp:revision>
  <dcterms:created xsi:type="dcterms:W3CDTF">2022-02-07T08:22:52Z</dcterms:created>
  <dcterms:modified xsi:type="dcterms:W3CDTF">2022-02-10T09:35:49Z</dcterms:modified>
</cp:coreProperties>
</file>